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1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3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2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0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8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7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7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7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5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6FD4-F7C1-4E97-B508-F7FBB57A4598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7635-AF3D-48AB-A545-7FAE5D07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12738"/>
            <a:ext cx="10515600" cy="12652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    </a:t>
            </a:r>
            <a:r>
              <a:rPr lang="ru-RU" sz="5300" b="1" dirty="0" smtClean="0"/>
              <a:t>Неделя </a:t>
            </a:r>
            <a:r>
              <a:rPr lang="ru-RU" sz="5300" b="1" dirty="0"/>
              <a:t>безопасности.</a:t>
            </a:r>
            <a:br>
              <a:rPr lang="ru-RU" sz="5300" b="1" dirty="0"/>
            </a:br>
            <a:r>
              <a:rPr lang="ru-RU" sz="5300" b="1" dirty="0" smtClean="0"/>
              <a:t>       </a:t>
            </a:r>
            <a:r>
              <a:rPr lang="ru-RU" sz="4000" b="1" dirty="0" smtClean="0"/>
              <a:t>21гр.</a:t>
            </a:r>
            <a:endParaRPr lang="ru-RU" sz="4000" b="1" dirty="0"/>
          </a:p>
        </p:txBody>
      </p:sp>
      <p:pic>
        <p:nvPicPr>
          <p:cNvPr id="5" name="Рисунок 4" descr="C:\Users\User\Desktop\20190920_1541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208" y="1377539"/>
            <a:ext cx="2966720" cy="395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20190920_1547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501" y="1096140"/>
            <a:ext cx="2942590" cy="39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20190920_15454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6770" y="2718148"/>
            <a:ext cx="5225888" cy="387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260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        Неделя безопасности.        21гр.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Неделя безопасности. </dc:title>
  <dc:creator>1</dc:creator>
  <cp:lastModifiedBy>1</cp:lastModifiedBy>
  <cp:revision>2</cp:revision>
  <dcterms:created xsi:type="dcterms:W3CDTF">2020-05-23T14:35:07Z</dcterms:created>
  <dcterms:modified xsi:type="dcterms:W3CDTF">2020-05-24T08:34:23Z</dcterms:modified>
</cp:coreProperties>
</file>